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bochum.online/index.html" TargetMode="External"/><Relationship Id="rId3" Type="http://schemas.openxmlformats.org/officeDocument/2006/relationships/hyperlink" Target="https://azure.1a-holzbaubochum.online/paket-36b01255acb64bfaaa474039eedcbf46/holzbau-in-bochum-wann-lohnt-sich-holz-als-baustoff-f-rs-eigenheim-aad4cec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Dachstuhl bis Fassade</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Holzbau in Bochum: Wann lohnt sich Holz als Baustoff fürs Eigenheim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